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viewProps" Target="view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presProps" Target="presProps.xml" 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05T19:44:30.8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05T19:44:33.9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05T19:44:35.8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05T19:44:38.5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24575,'5'0'0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05T19:44:30.8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05T19:44:33.9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05T19:44:35.8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05T19:44:38.5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24575,'5'0'0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179C3-C50F-6197-85EA-E7412091EA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910A75-22A0-36C2-7208-F62919361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3FD8D8-578F-9AC8-7B39-354008CA0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AE02F3-0791-86BB-2E0E-33847B3FF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5D0A6C-C3D3-0BB9-6C9D-51252BBCF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2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18DDE-48A8-CFFE-8D20-A581932C4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19FD198-C74B-C505-8564-D78B606FB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54296C-F7F1-E4D0-47DF-19401ED6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F55788-7FF6-4D53-07DC-99040C866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FE34A4-53E7-CA3A-A11E-BB392E040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00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29FF3A-6C29-26FB-28B6-2D56C62EA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A14FBED-4388-7592-D3C4-E48535AD5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9F3410-0CA1-FC2B-9622-44B7DF9E4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A9A20A-13C6-7A9D-A96C-9154C215A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41A75B-EF5D-D111-4879-B1CD5D7A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31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705D3-3B4F-163D-FA00-ECD151E4F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841AD0-C869-E6B7-CBBC-3BE0902D6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C074EE-16F9-369F-84C3-96059726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98C9F7-21D5-1D98-E500-0EBE128C8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815A82-D90B-72B9-A19A-DF0C9115B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6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11267-670E-D5A8-8214-05F9D8B1D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1D24A1-ACA7-74EE-2BD2-07BFF8E68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5104F7-84D2-9097-7686-FA82462F7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90BC91-3F1D-E994-0297-4CA9F138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A94158-BB07-4A42-3973-5C918FA43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68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72850-B332-1680-FE82-7A322FFF3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CAFDF-BAD1-5122-615D-8A9585DAB3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26FFEEC-619D-6EE2-F7DB-E7C7AE622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75CE41-7DC4-43BB-3BDD-F3DB4982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4423671-55F6-08C0-469C-950E2AF52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2B2DD0-DB74-D621-7AA3-674BB98D1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37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9ADA1-3A8C-8EF6-83B8-59EE57B6D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A9C4A1-355C-D0C8-7C72-F9BD61F7D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C5E785-1F7C-4983-6D22-5B2C85A48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8FDA84D-FC86-4D43-4529-A15F55C9B9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2A7BF8A-504C-108D-D858-E32B6C6C7A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0293D0D-EFFA-A9A4-332A-65071CF5D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8F19BCE-059C-5FEC-7377-94A2833B8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C76A48E-2506-68BC-6BAB-552D014E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206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D16E4-EFD9-FEC2-1453-C4979DCC2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A2EED83-AC95-97FA-ED5E-9E42ED0BE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73A83CE-5E98-7341-1B44-34181B2E4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4587636-3099-FFF8-FCFE-2701D593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04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9F5BBD5-75C5-6929-FC52-94A67C72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08599EA-4254-64B5-B130-C4A3DFBF5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6396FF-0C44-EE4B-2E54-A2C54D79B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737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76AB0-C4D2-E631-2857-043BB2614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AF38E2-5DB1-304F-8411-8A3840825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BAEC2C-7535-1FC6-9ED1-A1F770249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F54F474-957B-B799-EFAD-7509623A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6F35F5-16B3-B3EB-A2B7-5781E9D5C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7474133-B4A6-6B16-A462-72E305D30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12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9A672-7CA8-31F7-4DEB-6C2DF4D14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32302C8-5C5F-5111-4EC9-CD884294B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B0389F-995D-E5E3-99EB-CC86169A5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8869B10-9B81-BB2B-4CEA-DA423C199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F041964-CCEC-CB83-1A3B-30624C8A1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317FD0-D2FB-C6B7-BC93-C6E46899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36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9DF946E-0A93-D631-1887-F986B17E4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521311C-A523-A60C-B7C0-874A6ED74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8E0AE3-CECE-BC6F-EC30-586A05B7C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66814F-0AD9-4BBF-B710-BA0E4DE50F02}" type="datetimeFigureOut">
              <a:rPr lang="pt-BR" smtClean="0"/>
              <a:t>05/04/2024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1940C9-138A-0DE6-ACC6-04D090BA4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379DF9-F8CA-EAFF-BD27-2A4E41FD7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E8FB45-D5FE-4430-B600-EF80B2BF4E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65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 /><Relationship Id="rId3" Type="http://schemas.openxmlformats.org/officeDocument/2006/relationships/image" Target="../media/image2.png" /><Relationship Id="rId7" Type="http://schemas.openxmlformats.org/officeDocument/2006/relationships/image" Target="../media/image5.png" /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Relationship Id="rId6" Type="http://schemas.openxmlformats.org/officeDocument/2006/relationships/customXml" Target="../ink/ink1.xml" /><Relationship Id="rId11" Type="http://schemas.openxmlformats.org/officeDocument/2006/relationships/image" Target="../media/image6.png" /><Relationship Id="rId5" Type="http://schemas.openxmlformats.org/officeDocument/2006/relationships/image" Target="../media/image4.jpg" /><Relationship Id="rId10" Type="http://schemas.openxmlformats.org/officeDocument/2006/relationships/customXml" Target="../ink/ink4.xml" /><Relationship Id="rId4" Type="http://schemas.openxmlformats.org/officeDocument/2006/relationships/image" Target="../media/image3.png" /><Relationship Id="rId9" Type="http://schemas.openxmlformats.org/officeDocument/2006/relationships/customXml" Target="../ink/ink3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 /><Relationship Id="rId3" Type="http://schemas.openxmlformats.org/officeDocument/2006/relationships/image" Target="../media/image2.png" /><Relationship Id="rId7" Type="http://schemas.openxmlformats.org/officeDocument/2006/relationships/image" Target="../media/image5.png" /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Relationship Id="rId6" Type="http://schemas.openxmlformats.org/officeDocument/2006/relationships/customXml" Target="../ink/ink5.xml" /><Relationship Id="rId11" Type="http://schemas.openxmlformats.org/officeDocument/2006/relationships/image" Target="../media/image6.png" /><Relationship Id="rId5" Type="http://schemas.openxmlformats.org/officeDocument/2006/relationships/image" Target="../media/image4.jpg" /><Relationship Id="rId10" Type="http://schemas.openxmlformats.org/officeDocument/2006/relationships/customXml" Target="../ink/ink8.xml" /><Relationship Id="rId4" Type="http://schemas.openxmlformats.org/officeDocument/2006/relationships/image" Target="../media/image3.png" /><Relationship Id="rId9" Type="http://schemas.openxmlformats.org/officeDocument/2006/relationships/customXml" Target="../ink/ink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614A09E9-60EC-DC39-751A-7B19C4831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061" y="0"/>
            <a:ext cx="5224219" cy="1916930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2" name="Título 21">
            <a:extLst>
              <a:ext uri="{FF2B5EF4-FFF2-40B4-BE49-F238E27FC236}">
                <a16:creationId xmlns:a16="http://schemas.microsoft.com/office/drawing/2014/main" id="{BD5C66FE-2BD7-F95C-11B5-7B32C95521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3" name="Subtítulo 22">
            <a:extLst>
              <a:ext uri="{FF2B5EF4-FFF2-40B4-BE49-F238E27FC236}">
                <a16:creationId xmlns:a16="http://schemas.microsoft.com/office/drawing/2014/main" id="{906F6536-B3CA-E364-02B9-EB197DCE92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6A1B8C7-5BFB-3AB7-B8F7-7B08555D1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67062" cy="132599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7A96293-57E9-2D84-4E07-1BC87E7F8B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81136"/>
            <a:ext cx="1406013" cy="476864"/>
          </a:xfrm>
          <a:prstGeom prst="rect">
            <a:avLst/>
          </a:prstGeom>
        </p:spPr>
      </p:pic>
      <p:pic>
        <p:nvPicPr>
          <p:cNvPr id="13" name="Imagem 12" descr="Texto&#10;&#10;Descrição gerada automaticamente">
            <a:extLst>
              <a:ext uri="{FF2B5EF4-FFF2-40B4-BE49-F238E27FC236}">
                <a16:creationId xmlns:a16="http://schemas.microsoft.com/office/drawing/2014/main" id="{FC866BB8-72FD-F3C2-B8CA-6388F038CB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193" y="518"/>
            <a:ext cx="1691150" cy="83522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Tinta 14">
                <a:extLst>
                  <a:ext uri="{FF2B5EF4-FFF2-40B4-BE49-F238E27FC236}">
                    <a16:creationId xmlns:a16="http://schemas.microsoft.com/office/drawing/2014/main" id="{EE3E4915-A1D9-A793-5380-217D908104D2}"/>
                  </a:ext>
                </a:extLst>
              </p14:cNvPr>
              <p14:cNvContentPartPr/>
              <p14:nvPr/>
            </p14:nvContentPartPr>
            <p14:xfrm>
              <a:off x="8632777" y="107868"/>
              <a:ext cx="360" cy="360"/>
            </p14:xfrm>
          </p:contentPart>
        </mc:Choice>
        <mc:Fallback xmlns="">
          <p:pic>
            <p:nvPicPr>
              <p:cNvPr id="15" name="Tinta 14">
                <a:extLst>
                  <a:ext uri="{FF2B5EF4-FFF2-40B4-BE49-F238E27FC236}">
                    <a16:creationId xmlns:a16="http://schemas.microsoft.com/office/drawing/2014/main" id="{EE3E4915-A1D9-A793-5380-217D908104D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569777" y="45228"/>
                <a:ext cx="126000" cy="12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Agrupar 19">
            <a:extLst>
              <a:ext uri="{FF2B5EF4-FFF2-40B4-BE49-F238E27FC236}">
                <a16:creationId xmlns:a16="http://schemas.microsoft.com/office/drawing/2014/main" id="{39190272-7455-DCAD-108E-4D53EE915073}"/>
              </a:ext>
            </a:extLst>
          </p:cNvPr>
          <p:cNvGrpSpPr/>
          <p:nvPr/>
        </p:nvGrpSpPr>
        <p:grpSpPr>
          <a:xfrm>
            <a:off x="10343497" y="599268"/>
            <a:ext cx="61200" cy="69840"/>
            <a:chOff x="10343497" y="599268"/>
            <a:chExt cx="61200" cy="6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6" name="Tinta 15">
                  <a:extLst>
                    <a:ext uri="{FF2B5EF4-FFF2-40B4-BE49-F238E27FC236}">
                      <a16:creationId xmlns:a16="http://schemas.microsoft.com/office/drawing/2014/main" id="{4EB9903E-8DA4-ADD0-7B55-F81730B35ED7}"/>
                    </a:ext>
                  </a:extLst>
                </p14:cNvPr>
                <p14:cNvContentPartPr/>
                <p14:nvPr/>
              </p14:nvContentPartPr>
              <p14:xfrm>
                <a:off x="10353217" y="599268"/>
                <a:ext cx="360" cy="360"/>
              </p14:xfrm>
            </p:contentPart>
          </mc:Choice>
          <mc:Fallback xmlns="">
            <p:pic>
              <p:nvPicPr>
                <p:cNvPr id="16" name="Tinta 15">
                  <a:extLst>
                    <a:ext uri="{FF2B5EF4-FFF2-40B4-BE49-F238E27FC236}">
                      <a16:creationId xmlns:a16="http://schemas.microsoft.com/office/drawing/2014/main" id="{4EB9903E-8DA4-ADD0-7B55-F81730B35ED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290577" y="536628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7" name="Tinta 16">
                  <a:extLst>
                    <a:ext uri="{FF2B5EF4-FFF2-40B4-BE49-F238E27FC236}">
                      <a16:creationId xmlns:a16="http://schemas.microsoft.com/office/drawing/2014/main" id="{EC465C40-9ACF-53CA-63BD-EC277DC5973F}"/>
                    </a:ext>
                  </a:extLst>
                </p14:cNvPr>
                <p14:cNvContentPartPr/>
                <p14:nvPr/>
              </p14:nvContentPartPr>
              <p14:xfrm>
                <a:off x="10343497" y="648588"/>
                <a:ext cx="360" cy="360"/>
              </p14:xfrm>
            </p:contentPart>
          </mc:Choice>
          <mc:Fallback xmlns="">
            <p:pic>
              <p:nvPicPr>
                <p:cNvPr id="17" name="Tinta 16">
                  <a:extLst>
                    <a:ext uri="{FF2B5EF4-FFF2-40B4-BE49-F238E27FC236}">
                      <a16:creationId xmlns:a16="http://schemas.microsoft.com/office/drawing/2014/main" id="{EC465C40-9ACF-53CA-63BD-EC277DC5973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280857" y="585948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9" name="Tinta 18">
                  <a:extLst>
                    <a:ext uri="{FF2B5EF4-FFF2-40B4-BE49-F238E27FC236}">
                      <a16:creationId xmlns:a16="http://schemas.microsoft.com/office/drawing/2014/main" id="{DCFE64C4-998D-089A-B12A-0D7FFB3F1129}"/>
                    </a:ext>
                  </a:extLst>
                </p14:cNvPr>
                <p14:cNvContentPartPr/>
                <p14:nvPr/>
              </p14:nvContentPartPr>
              <p14:xfrm>
                <a:off x="10402537" y="668748"/>
                <a:ext cx="2160" cy="360"/>
              </p14:xfrm>
            </p:contentPart>
          </mc:Choice>
          <mc:Fallback xmlns="">
            <p:pic>
              <p:nvPicPr>
                <p:cNvPr id="19" name="Tinta 18">
                  <a:extLst>
                    <a:ext uri="{FF2B5EF4-FFF2-40B4-BE49-F238E27FC236}">
                      <a16:creationId xmlns:a16="http://schemas.microsoft.com/office/drawing/2014/main" id="{DCFE64C4-998D-089A-B12A-0D7FFB3F112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339537" y="605748"/>
                  <a:ext cx="127800" cy="126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9406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5FFA7-2981-567B-5122-115B95E6E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endParaRPr lang="pt-BR" sz="360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6D60C6-DEF1-2045-E812-E64CF67D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endParaRPr lang="pt-BR" sz="1800">
              <a:solidFill>
                <a:schemeClr val="tx2"/>
              </a:solidFill>
            </a:endParaRPr>
          </a:p>
        </p:txBody>
      </p:sp>
      <p:pic>
        <p:nvPicPr>
          <p:cNvPr id="4" name="Imagem 3" descr="Gráfico&#10;&#10;Descrição gerada automaticamente">
            <a:extLst>
              <a:ext uri="{FF2B5EF4-FFF2-40B4-BE49-F238E27FC236}">
                <a16:creationId xmlns:a16="http://schemas.microsoft.com/office/drawing/2014/main" id="{BBB3ABAE-B30D-DF7D-1AC4-DFDAB0603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7062" cy="1325995"/>
          </a:xfrm>
          <a:prstGeom prst="rect">
            <a:avLst/>
          </a:prstGeom>
        </p:spPr>
      </p:pic>
      <p:pic>
        <p:nvPicPr>
          <p:cNvPr id="6" name="Imagem 5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2904D492-C274-B71A-7999-1A54536CE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548" y="-1"/>
            <a:ext cx="1966452" cy="721553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505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5FFA7-2981-567B-5122-115B95E6E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endParaRPr lang="pt-BR" sz="360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6D60C6-DEF1-2045-E812-E64CF67D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endParaRPr lang="pt-BR" sz="1800">
              <a:solidFill>
                <a:schemeClr val="tx2"/>
              </a:solidFill>
            </a:endParaRPr>
          </a:p>
        </p:txBody>
      </p:sp>
      <p:pic>
        <p:nvPicPr>
          <p:cNvPr id="4" name="Imagem 3" descr="Gráfico&#10;&#10;Descrição gerada automaticamente">
            <a:extLst>
              <a:ext uri="{FF2B5EF4-FFF2-40B4-BE49-F238E27FC236}">
                <a16:creationId xmlns:a16="http://schemas.microsoft.com/office/drawing/2014/main" id="{BBB3ABAE-B30D-DF7D-1AC4-DFDAB0603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7062" cy="1325995"/>
          </a:xfrm>
          <a:prstGeom prst="rect">
            <a:avLst/>
          </a:prstGeom>
        </p:spPr>
      </p:pic>
      <p:pic>
        <p:nvPicPr>
          <p:cNvPr id="6" name="Imagem 5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2904D492-C274-B71A-7999-1A54536CE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548" y="-1"/>
            <a:ext cx="1966452" cy="721553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08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5FFA7-2981-567B-5122-115B95E6E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endParaRPr lang="pt-BR" sz="360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6D60C6-DEF1-2045-E812-E64CF67D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endParaRPr lang="pt-BR" sz="1800">
              <a:solidFill>
                <a:schemeClr val="tx2"/>
              </a:solidFill>
            </a:endParaRPr>
          </a:p>
        </p:txBody>
      </p:sp>
      <p:pic>
        <p:nvPicPr>
          <p:cNvPr id="4" name="Imagem 3" descr="Gráfico&#10;&#10;Descrição gerada automaticamente">
            <a:extLst>
              <a:ext uri="{FF2B5EF4-FFF2-40B4-BE49-F238E27FC236}">
                <a16:creationId xmlns:a16="http://schemas.microsoft.com/office/drawing/2014/main" id="{BBB3ABAE-B30D-DF7D-1AC4-DFDAB0603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7062" cy="1325995"/>
          </a:xfrm>
          <a:prstGeom prst="rect">
            <a:avLst/>
          </a:prstGeom>
        </p:spPr>
      </p:pic>
      <p:pic>
        <p:nvPicPr>
          <p:cNvPr id="6" name="Imagem 5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2904D492-C274-B71A-7999-1A54536CE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548" y="-1"/>
            <a:ext cx="1966452" cy="721553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20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5FFA7-2981-567B-5122-115B95E6E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endParaRPr lang="pt-BR" sz="360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6D60C6-DEF1-2045-E812-E64CF67D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endParaRPr lang="pt-BR" sz="1800">
              <a:solidFill>
                <a:schemeClr val="tx2"/>
              </a:solidFill>
            </a:endParaRPr>
          </a:p>
        </p:txBody>
      </p:sp>
      <p:pic>
        <p:nvPicPr>
          <p:cNvPr id="4" name="Imagem 3" descr="Gráfico&#10;&#10;Descrição gerada automaticamente">
            <a:extLst>
              <a:ext uri="{FF2B5EF4-FFF2-40B4-BE49-F238E27FC236}">
                <a16:creationId xmlns:a16="http://schemas.microsoft.com/office/drawing/2014/main" id="{BBB3ABAE-B30D-DF7D-1AC4-DFDAB0603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7062" cy="1325995"/>
          </a:xfrm>
          <a:prstGeom prst="rect">
            <a:avLst/>
          </a:prstGeom>
        </p:spPr>
      </p:pic>
      <p:pic>
        <p:nvPicPr>
          <p:cNvPr id="6" name="Imagem 5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2904D492-C274-B71A-7999-1A54536CE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548" y="-1"/>
            <a:ext cx="1966452" cy="721553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8639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5FFA7-2981-567B-5122-115B95E6E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endParaRPr lang="pt-BR" sz="360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6D60C6-DEF1-2045-E812-E64CF67D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endParaRPr lang="pt-BR" sz="1800">
              <a:solidFill>
                <a:schemeClr val="tx2"/>
              </a:solidFill>
            </a:endParaRPr>
          </a:p>
        </p:txBody>
      </p:sp>
      <p:pic>
        <p:nvPicPr>
          <p:cNvPr id="4" name="Imagem 3" descr="Gráfico&#10;&#10;Descrição gerada automaticamente">
            <a:extLst>
              <a:ext uri="{FF2B5EF4-FFF2-40B4-BE49-F238E27FC236}">
                <a16:creationId xmlns:a16="http://schemas.microsoft.com/office/drawing/2014/main" id="{BBB3ABAE-B30D-DF7D-1AC4-DFDAB0603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7062" cy="1325995"/>
          </a:xfrm>
          <a:prstGeom prst="rect">
            <a:avLst/>
          </a:prstGeom>
        </p:spPr>
      </p:pic>
      <p:pic>
        <p:nvPicPr>
          <p:cNvPr id="6" name="Imagem 5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2904D492-C274-B71A-7999-1A54536CE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548" y="-1"/>
            <a:ext cx="1966452" cy="721553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923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5FFA7-2981-567B-5122-115B95E6E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endParaRPr lang="pt-BR" sz="360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6D60C6-DEF1-2045-E812-E64CF67D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endParaRPr lang="pt-BR" sz="1800">
              <a:solidFill>
                <a:schemeClr val="tx2"/>
              </a:solidFill>
            </a:endParaRPr>
          </a:p>
        </p:txBody>
      </p:sp>
      <p:pic>
        <p:nvPicPr>
          <p:cNvPr id="4" name="Imagem 3" descr="Gráfico&#10;&#10;Descrição gerada automaticamente">
            <a:extLst>
              <a:ext uri="{FF2B5EF4-FFF2-40B4-BE49-F238E27FC236}">
                <a16:creationId xmlns:a16="http://schemas.microsoft.com/office/drawing/2014/main" id="{BBB3ABAE-B30D-DF7D-1AC4-DFDAB0603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7062" cy="1325995"/>
          </a:xfrm>
          <a:prstGeom prst="rect">
            <a:avLst/>
          </a:prstGeom>
        </p:spPr>
      </p:pic>
      <p:pic>
        <p:nvPicPr>
          <p:cNvPr id="6" name="Imagem 5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2904D492-C274-B71A-7999-1A54536CE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548" y="-1"/>
            <a:ext cx="1966452" cy="721553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7829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5FFA7-2981-567B-5122-115B95E6E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endParaRPr lang="pt-BR" sz="360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6D60C6-DEF1-2045-E812-E64CF67D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endParaRPr lang="pt-BR" sz="1800">
              <a:solidFill>
                <a:schemeClr val="tx2"/>
              </a:solidFill>
            </a:endParaRPr>
          </a:p>
        </p:txBody>
      </p:sp>
      <p:pic>
        <p:nvPicPr>
          <p:cNvPr id="4" name="Imagem 3" descr="Gráfico&#10;&#10;Descrição gerada automaticamente">
            <a:extLst>
              <a:ext uri="{FF2B5EF4-FFF2-40B4-BE49-F238E27FC236}">
                <a16:creationId xmlns:a16="http://schemas.microsoft.com/office/drawing/2014/main" id="{BBB3ABAE-B30D-DF7D-1AC4-DFDAB0603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7062" cy="1325995"/>
          </a:xfrm>
          <a:prstGeom prst="rect">
            <a:avLst/>
          </a:prstGeom>
        </p:spPr>
      </p:pic>
      <p:pic>
        <p:nvPicPr>
          <p:cNvPr id="6" name="Imagem 5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2904D492-C274-B71A-7999-1A54536CE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548" y="-1"/>
            <a:ext cx="1966452" cy="721553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607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614A09E9-60EC-DC39-751A-7B19C4831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061" y="0"/>
            <a:ext cx="5224219" cy="1916930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2" name="Título 21">
            <a:extLst>
              <a:ext uri="{FF2B5EF4-FFF2-40B4-BE49-F238E27FC236}">
                <a16:creationId xmlns:a16="http://schemas.microsoft.com/office/drawing/2014/main" id="{BD5C66FE-2BD7-F95C-11B5-7B32C95521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3" name="Subtítulo 22">
            <a:extLst>
              <a:ext uri="{FF2B5EF4-FFF2-40B4-BE49-F238E27FC236}">
                <a16:creationId xmlns:a16="http://schemas.microsoft.com/office/drawing/2014/main" id="{906F6536-B3CA-E364-02B9-EB197DCE92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6A1B8C7-5BFB-3AB7-B8F7-7B08555D1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67062" cy="132599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7A96293-57E9-2D84-4E07-1BC87E7F8B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81136"/>
            <a:ext cx="1406013" cy="476864"/>
          </a:xfrm>
          <a:prstGeom prst="rect">
            <a:avLst/>
          </a:prstGeom>
        </p:spPr>
      </p:pic>
      <p:pic>
        <p:nvPicPr>
          <p:cNvPr id="13" name="Imagem 12" descr="Texto&#10;&#10;Descrição gerada automaticamente">
            <a:extLst>
              <a:ext uri="{FF2B5EF4-FFF2-40B4-BE49-F238E27FC236}">
                <a16:creationId xmlns:a16="http://schemas.microsoft.com/office/drawing/2014/main" id="{FC866BB8-72FD-F3C2-B8CA-6388F038CB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193" y="518"/>
            <a:ext cx="1691150" cy="83522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Tinta 14">
                <a:extLst>
                  <a:ext uri="{FF2B5EF4-FFF2-40B4-BE49-F238E27FC236}">
                    <a16:creationId xmlns:a16="http://schemas.microsoft.com/office/drawing/2014/main" id="{EE3E4915-A1D9-A793-5380-217D908104D2}"/>
                  </a:ext>
                </a:extLst>
              </p14:cNvPr>
              <p14:cNvContentPartPr/>
              <p14:nvPr/>
            </p14:nvContentPartPr>
            <p14:xfrm>
              <a:off x="8632777" y="107868"/>
              <a:ext cx="360" cy="360"/>
            </p14:xfrm>
          </p:contentPart>
        </mc:Choice>
        <mc:Fallback xmlns="">
          <p:pic>
            <p:nvPicPr>
              <p:cNvPr id="15" name="Tinta 14">
                <a:extLst>
                  <a:ext uri="{FF2B5EF4-FFF2-40B4-BE49-F238E27FC236}">
                    <a16:creationId xmlns:a16="http://schemas.microsoft.com/office/drawing/2014/main" id="{EE3E4915-A1D9-A793-5380-217D908104D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569777" y="45228"/>
                <a:ext cx="126000" cy="12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Agrupar 19">
            <a:extLst>
              <a:ext uri="{FF2B5EF4-FFF2-40B4-BE49-F238E27FC236}">
                <a16:creationId xmlns:a16="http://schemas.microsoft.com/office/drawing/2014/main" id="{39190272-7455-DCAD-108E-4D53EE915073}"/>
              </a:ext>
            </a:extLst>
          </p:cNvPr>
          <p:cNvGrpSpPr/>
          <p:nvPr/>
        </p:nvGrpSpPr>
        <p:grpSpPr>
          <a:xfrm>
            <a:off x="10343497" y="599268"/>
            <a:ext cx="61200" cy="69840"/>
            <a:chOff x="10343497" y="599268"/>
            <a:chExt cx="61200" cy="6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6" name="Tinta 15">
                  <a:extLst>
                    <a:ext uri="{FF2B5EF4-FFF2-40B4-BE49-F238E27FC236}">
                      <a16:creationId xmlns:a16="http://schemas.microsoft.com/office/drawing/2014/main" id="{4EB9903E-8DA4-ADD0-7B55-F81730B35ED7}"/>
                    </a:ext>
                  </a:extLst>
                </p14:cNvPr>
                <p14:cNvContentPartPr/>
                <p14:nvPr/>
              </p14:nvContentPartPr>
              <p14:xfrm>
                <a:off x="10353217" y="599268"/>
                <a:ext cx="360" cy="360"/>
              </p14:xfrm>
            </p:contentPart>
          </mc:Choice>
          <mc:Fallback xmlns="">
            <p:pic>
              <p:nvPicPr>
                <p:cNvPr id="16" name="Tinta 15">
                  <a:extLst>
                    <a:ext uri="{FF2B5EF4-FFF2-40B4-BE49-F238E27FC236}">
                      <a16:creationId xmlns:a16="http://schemas.microsoft.com/office/drawing/2014/main" id="{4EB9903E-8DA4-ADD0-7B55-F81730B35ED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290577" y="536628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7" name="Tinta 16">
                  <a:extLst>
                    <a:ext uri="{FF2B5EF4-FFF2-40B4-BE49-F238E27FC236}">
                      <a16:creationId xmlns:a16="http://schemas.microsoft.com/office/drawing/2014/main" id="{EC465C40-9ACF-53CA-63BD-EC277DC5973F}"/>
                    </a:ext>
                  </a:extLst>
                </p14:cNvPr>
                <p14:cNvContentPartPr/>
                <p14:nvPr/>
              </p14:nvContentPartPr>
              <p14:xfrm>
                <a:off x="10343497" y="648588"/>
                <a:ext cx="360" cy="360"/>
              </p14:xfrm>
            </p:contentPart>
          </mc:Choice>
          <mc:Fallback xmlns="">
            <p:pic>
              <p:nvPicPr>
                <p:cNvPr id="17" name="Tinta 16">
                  <a:extLst>
                    <a:ext uri="{FF2B5EF4-FFF2-40B4-BE49-F238E27FC236}">
                      <a16:creationId xmlns:a16="http://schemas.microsoft.com/office/drawing/2014/main" id="{EC465C40-9ACF-53CA-63BD-EC277DC5973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280857" y="585948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9" name="Tinta 18">
                  <a:extLst>
                    <a:ext uri="{FF2B5EF4-FFF2-40B4-BE49-F238E27FC236}">
                      <a16:creationId xmlns:a16="http://schemas.microsoft.com/office/drawing/2014/main" id="{DCFE64C4-998D-089A-B12A-0D7FFB3F1129}"/>
                    </a:ext>
                  </a:extLst>
                </p14:cNvPr>
                <p14:cNvContentPartPr/>
                <p14:nvPr/>
              </p14:nvContentPartPr>
              <p14:xfrm>
                <a:off x="10402537" y="668748"/>
                <a:ext cx="2160" cy="360"/>
              </p14:xfrm>
            </p:contentPart>
          </mc:Choice>
          <mc:Fallback xmlns="">
            <p:pic>
              <p:nvPicPr>
                <p:cNvPr id="19" name="Tinta 18">
                  <a:extLst>
                    <a:ext uri="{FF2B5EF4-FFF2-40B4-BE49-F238E27FC236}">
                      <a16:creationId xmlns:a16="http://schemas.microsoft.com/office/drawing/2014/main" id="{DCFE64C4-998D-089A-B12A-0D7FFB3F112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339537" y="605748"/>
                  <a:ext cx="127800" cy="126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01879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F490746317474EAB446AE470390DB3" ma:contentTypeVersion="12" ma:contentTypeDescription="Create a new document." ma:contentTypeScope="" ma:versionID="975d05cf714c03fadc8ab526f48ccb68">
  <xsd:schema xmlns:xsd="http://www.w3.org/2001/XMLSchema" xmlns:xs="http://www.w3.org/2001/XMLSchema" xmlns:p="http://schemas.microsoft.com/office/2006/metadata/properties" xmlns:ns3="534a4668-e0b7-44b5-a4e2-2246ca451b7b" targetNamespace="http://schemas.microsoft.com/office/2006/metadata/properties" ma:root="true" ma:fieldsID="0857fe3e299742d053e2355ab86b7343" ns3:_="">
    <xsd:import namespace="534a4668-e0b7-44b5-a4e2-2246ca451b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4a4668-e0b7-44b5-a4e2-2246ca451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34a4668-e0b7-44b5-a4e2-2246ca451b7b" xsi:nil="true"/>
  </documentManagement>
</p:properties>
</file>

<file path=customXml/itemProps1.xml><?xml version="1.0" encoding="utf-8"?>
<ds:datastoreItem xmlns:ds="http://schemas.openxmlformats.org/officeDocument/2006/customXml" ds:itemID="{85C00105-7600-4974-980C-D3EE3E9677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94BDDC-22A0-40E8-89C1-85DEECF3033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34a4668-e0b7-44b5-a4e2-2246ca451b7b"/>
  </ds:schemaRefs>
</ds:datastoreItem>
</file>

<file path=customXml/itemProps3.xml><?xml version="1.0" encoding="utf-8"?>
<ds:datastoreItem xmlns:ds="http://schemas.openxmlformats.org/officeDocument/2006/customXml" ds:itemID="{690EC749-F356-4909-9B49-B6ABEB081141}">
  <ds:schemaRefs>
    <ds:schemaRef ds:uri="http://schemas.microsoft.com/office/2006/metadata/properties"/>
    <ds:schemaRef ds:uri="http://www.w3.org/2000/xmlns/"/>
    <ds:schemaRef ds:uri="534a4668-e0b7-44b5-a4e2-2246ca451b7b"/>
    <ds:schemaRef ds:uri="http://www.w3.org/2001/XMLSchema-instan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C1483</dc:creator>
  <cp:lastModifiedBy>Roberto De Deus Lopes</cp:lastModifiedBy>
  <cp:revision>2</cp:revision>
  <dcterms:created xsi:type="dcterms:W3CDTF">2024-04-05T19:07:40Z</dcterms:created>
  <dcterms:modified xsi:type="dcterms:W3CDTF">2024-04-05T20:01:55Z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0x010100CFF490746317474EAB446AE470390DB3</vt:lpwstr>
  </property>
</Properties>
</file>